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4bf7bd8e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4bf7bd8e5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bf7bd8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04bf7bd8e5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4bf7bd8e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04bf7bd8e5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bf7bd8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4bf7bd8e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4.jpg" id="10" name="Google Shape;10;p2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photo">
  <p:cSld name="BLANK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3.jpg" id="15" name="Google Shape;15;p3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21" name="Google Shape;21;p4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4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1.jpg" id="28" name="Google Shape;28;p5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" name="Google Shape;30;p5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▫"/>
              <a:defRPr i="1"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▫"/>
              <a:defRPr i="1" sz="3000"/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IN" sz="12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35" name="Google Shape;35;p6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43" name="Google Shape;43;p7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2" name="Google Shape;52;p8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58" name="Google Shape;58;p9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ildings2.jpg" id="64" name="Google Shape;64;p10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b="0" i="0" sz="24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33.jp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ctrTitle"/>
          </p:nvPr>
        </p:nvSpPr>
        <p:spPr>
          <a:xfrm>
            <a:off x="424180" y="2021205"/>
            <a:ext cx="8295005" cy="2153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4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TRAIN</a:t>
            </a:r>
            <a:r>
              <a:rPr b="1" lang="en-IN" sz="4400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 RESERVATION                SYSTEM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850" y="411480"/>
            <a:ext cx="207137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Train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25" y="3124188"/>
            <a:ext cx="4906201" cy="17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5">
            <a:alphaModFix/>
          </a:blip>
          <a:srcRect b="45512" l="0" r="0" t="0"/>
          <a:stretch/>
        </p:blipFill>
        <p:spPr>
          <a:xfrm>
            <a:off x="331925" y="812125"/>
            <a:ext cx="4906202" cy="15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650" y="1821089"/>
            <a:ext cx="4301187" cy="1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75" y="813925"/>
            <a:ext cx="6068298" cy="1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825" y="2643925"/>
            <a:ext cx="5657626" cy="213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Perspective-TICKET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075" y="894375"/>
            <a:ext cx="6982599" cy="379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746" y="1885526"/>
            <a:ext cx="2783739" cy="867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200770" y="287650"/>
            <a:ext cx="64674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467000" y="1057175"/>
            <a:ext cx="83328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Advanced software of Railway Reservation System can be provided including more facilities and making users to book tickets easily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600" y="1508275"/>
            <a:ext cx="2023125" cy="17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467000" y="1743550"/>
            <a:ext cx="61026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can be added to the check availability of seats which are available after the cancellation of ticket on that specific train.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467000" y="2736450"/>
            <a:ext cx="729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platform and routes can be host on online service to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467000" y="3078500"/>
            <a:ext cx="72972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make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to users by creating the accurate databases and security structure in railway reservation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➢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can be updated in near future as and when requirement for the same arises, as it is very flexible in terms of expansion.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849925" y="1918975"/>
            <a:ext cx="71394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      </a:t>
            </a:r>
            <a:r>
              <a:rPr b="1"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br>
              <a:rPr b="1" lang="en-IN" sz="6000">
                <a:solidFill>
                  <a:schemeClr val="accent3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sz="6000"/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685800" y="749925"/>
            <a:ext cx="80340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b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Batch-89</a:t>
            </a:r>
            <a:br>
              <a:rPr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</a:t>
            </a:r>
            <a:b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</a:t>
            </a: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Peethala Rama Lakshmi(Emp Id:6141)                               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Supraja C(Emp id:6142)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Anudeep Suragala(Emp id:6148)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Niharika Ramesh(Emp id:6151) 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Pandhi Renuka(Emp id:6167)</a:t>
            </a:r>
            <a:br>
              <a:rPr lang="en-I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27795" y="12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4795" y="139277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12766" y="-21"/>
            <a:ext cx="1466849" cy="14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8260" y="411480"/>
            <a:ext cx="1051560" cy="84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683895" y="628310"/>
            <a:ext cx="4988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b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685800" y="1448435"/>
            <a:ext cx="4988560" cy="24053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 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chemeClr val="lt1"/>
              </a:solidFill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b="1"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342900" marR="2348865" rtl="0" algn="l">
              <a:lnSpc>
                <a:spcPct val="444999"/>
              </a:lnSpc>
              <a:spcBef>
                <a:spcPts val="1135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820" y="523875"/>
            <a:ext cx="3030220" cy="409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9205" y="483870"/>
            <a:ext cx="1092835" cy="93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2383645" y="271370"/>
            <a:ext cx="4822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/>
          </a:p>
        </p:txBody>
      </p:sp>
      <p:sp>
        <p:nvSpPr>
          <p:cNvPr id="98" name="Google Shape;98;p15"/>
          <p:cNvSpPr txBox="1"/>
          <p:nvPr>
            <p:ph idx="4294967295" type="body"/>
          </p:nvPr>
        </p:nvSpPr>
        <p:spPr>
          <a:xfrm>
            <a:off x="443400" y="888825"/>
            <a:ext cx="8462700" cy="22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Train Reservation System facilitates the passengers to enquire about train availability on the basis of Source and Destination and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aim of this project is to design and develop a database maintaining records of different trains and facilitates to book a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computerized system in which the ticket is auto generated that includes all the information regarding the 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journey</a:t>
            </a: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the passenger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8965" y="271370"/>
            <a:ext cx="1207135" cy="1064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11319" l="26877" r="13420" t="38436"/>
          <a:stretch/>
        </p:blipFill>
        <p:spPr>
          <a:xfrm>
            <a:off x="2848000" y="3192575"/>
            <a:ext cx="3448000" cy="16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1377300" y="411471"/>
            <a:ext cx="6616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br>
              <a:rPr lang="en-IN" sz="3600"/>
            </a:br>
            <a:endParaRPr sz="360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82350" y="1064201"/>
            <a:ext cx="8006700" cy="28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information centers at the railway stations are unable to serve such queries at peak periods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the reservation counters available to the passengers and customers are very less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most of the reservation systems there are long queues, so it takes a long time for any individual to book the ticket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465" y="30113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075" y="3307575"/>
            <a:ext cx="2861250" cy="14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39750" y="339725"/>
            <a:ext cx="4088765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b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/>
          </a:p>
        </p:txBody>
      </p:sp>
      <p:sp>
        <p:nvSpPr>
          <p:cNvPr id="114" name="Google Shape;114;p17"/>
          <p:cNvSpPr/>
          <p:nvPr/>
        </p:nvSpPr>
        <p:spPr>
          <a:xfrm>
            <a:off x="3407410" y="4333240"/>
            <a:ext cx="864235" cy="2571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228215" y="3723640"/>
            <a:ext cx="864235" cy="360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Add/Delete/Update</a:t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341630" y="3586480"/>
            <a:ext cx="864235" cy="360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Add/Update information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341630" y="3147695"/>
            <a:ext cx="864235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Passenger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363980" y="3147695"/>
            <a:ext cx="864235" cy="3606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2367280" y="3148330"/>
            <a:ext cx="864235" cy="31242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tickets</a:t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3371215" y="2499995"/>
            <a:ext cx="864235" cy="2705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Login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3347720" y="2067560"/>
            <a:ext cx="864235" cy="25273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3371215" y="1554480"/>
            <a:ext cx="864235" cy="2921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979295" y="1045210"/>
            <a:ext cx="1043940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507990" y="2077720"/>
            <a:ext cx="1301115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login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507990" y="2511425"/>
            <a:ext cx="1301115" cy="23304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 details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5520690" y="2889250"/>
            <a:ext cx="1314450" cy="2393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520690" y="3249295"/>
            <a:ext cx="1314450" cy="25908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 ticket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5520690" y="3636645"/>
            <a:ext cx="1314450" cy="26035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5520690" y="4083685"/>
            <a:ext cx="1328420" cy="24955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507990" y="4474845"/>
            <a:ext cx="1341120" cy="2197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out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407410" y="3147695"/>
            <a:ext cx="935990" cy="654685"/>
          </a:xfrm>
          <a:prstGeom prst="diamond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 user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347720" y="1056640"/>
            <a:ext cx="1054735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 layer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4645660" y="1045210"/>
            <a:ext cx="934085" cy="29337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 layer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5795645" y="987425"/>
            <a:ext cx="1089660" cy="40957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Repository/ DOA layer</a:t>
            </a:r>
            <a:endParaRPr/>
          </a:p>
        </p:txBody>
      </p:sp>
      <p:cxnSp>
        <p:nvCxnSpPr>
          <p:cNvPr id="135" name="Google Shape;135;p17"/>
          <p:cNvCxnSpPr>
            <a:stCxn id="123" idx="3"/>
            <a:endCxn id="132" idx="1"/>
          </p:cNvCxnSpPr>
          <p:nvPr/>
        </p:nvCxnSpPr>
        <p:spPr>
          <a:xfrm>
            <a:off x="3023235" y="1191895"/>
            <a:ext cx="3246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6" name="Google Shape;136;p17"/>
          <p:cNvCxnSpPr>
            <a:endCxn id="117" idx="0"/>
          </p:cNvCxnSpPr>
          <p:nvPr/>
        </p:nvCxnSpPr>
        <p:spPr>
          <a:xfrm>
            <a:off x="754548" y="2643395"/>
            <a:ext cx="19200" cy="50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7" name="Google Shape;137;p17"/>
          <p:cNvCxnSpPr/>
          <p:nvPr/>
        </p:nvCxnSpPr>
        <p:spPr>
          <a:xfrm rot="10800000">
            <a:off x="4211955" y="2139315"/>
            <a:ext cx="93599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8" name="Google Shape;138;p17"/>
          <p:cNvCxnSpPr>
            <a:endCxn id="119" idx="0"/>
          </p:cNvCxnSpPr>
          <p:nvPr/>
        </p:nvCxnSpPr>
        <p:spPr>
          <a:xfrm>
            <a:off x="2771498" y="2643430"/>
            <a:ext cx="27900" cy="50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9" name="Google Shape;139;p17"/>
          <p:cNvCxnSpPr/>
          <p:nvPr/>
        </p:nvCxnSpPr>
        <p:spPr>
          <a:xfrm>
            <a:off x="1835150" y="2635250"/>
            <a:ext cx="0" cy="51244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0" name="Google Shape;140;p17"/>
          <p:cNvCxnSpPr>
            <a:endCxn id="131" idx="0"/>
          </p:cNvCxnSpPr>
          <p:nvPr/>
        </p:nvCxnSpPr>
        <p:spPr>
          <a:xfrm>
            <a:off x="3852005" y="2787695"/>
            <a:ext cx="23400" cy="36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" name="Google Shape;141;p17"/>
          <p:cNvCxnSpPr>
            <a:endCxn id="114" idx="0"/>
          </p:cNvCxnSpPr>
          <p:nvPr/>
        </p:nvCxnSpPr>
        <p:spPr>
          <a:xfrm flipH="1">
            <a:off x="3839528" y="3795340"/>
            <a:ext cx="12000" cy="53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2" name="Google Shape;142;p17"/>
          <p:cNvCxnSpPr>
            <a:stCxn id="132" idx="3"/>
            <a:endCxn id="133" idx="1"/>
          </p:cNvCxnSpPr>
          <p:nvPr/>
        </p:nvCxnSpPr>
        <p:spPr>
          <a:xfrm flipH="1" rot="10800000">
            <a:off x="4402455" y="1191925"/>
            <a:ext cx="2433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5579745" y="1191895"/>
            <a:ext cx="20574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4" name="Google Shape;144;p17"/>
          <p:cNvSpPr/>
          <p:nvPr/>
        </p:nvSpPr>
        <p:spPr>
          <a:xfrm>
            <a:off x="7235825" y="987425"/>
            <a:ext cx="871220" cy="431800"/>
          </a:xfrm>
          <a:prstGeom prst="can">
            <a:avLst>
              <a:gd fmla="val 25000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/>
          </a:p>
        </p:txBody>
      </p:sp>
      <p:cxnSp>
        <p:nvCxnSpPr>
          <p:cNvPr id="145" name="Google Shape;145;p17"/>
          <p:cNvCxnSpPr>
            <a:endCxn id="144" idx="2"/>
          </p:cNvCxnSpPr>
          <p:nvPr/>
        </p:nvCxnSpPr>
        <p:spPr>
          <a:xfrm>
            <a:off x="6909425" y="1192525"/>
            <a:ext cx="326400" cy="1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6" name="Google Shape;146;p17"/>
          <p:cNvCxnSpPr/>
          <p:nvPr/>
        </p:nvCxnSpPr>
        <p:spPr>
          <a:xfrm flipH="1">
            <a:off x="4043680" y="1846580"/>
            <a:ext cx="24765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3635375" y="1846580"/>
            <a:ext cx="0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8" name="Google Shape;148;p17"/>
          <p:cNvCxnSpPr/>
          <p:nvPr/>
        </p:nvCxnSpPr>
        <p:spPr>
          <a:xfrm rot="10800000">
            <a:off x="4139565" y="1350010"/>
            <a:ext cx="34925" cy="2120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49" name="Google Shape;149;p17"/>
          <p:cNvCxnSpPr/>
          <p:nvPr/>
        </p:nvCxnSpPr>
        <p:spPr>
          <a:xfrm rot="10800000">
            <a:off x="3635375" y="1338580"/>
            <a:ext cx="0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50" name="Google Shape;150;p17"/>
          <p:cNvCxnSpPr>
            <a:stCxn id="120" idx="1"/>
          </p:cNvCxnSpPr>
          <p:nvPr/>
        </p:nvCxnSpPr>
        <p:spPr>
          <a:xfrm flipH="1">
            <a:off x="754915" y="2635250"/>
            <a:ext cx="2616300" cy="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7"/>
          <p:cNvSpPr txBox="1"/>
          <p:nvPr/>
        </p:nvSpPr>
        <p:spPr>
          <a:xfrm>
            <a:off x="2915920" y="2283460"/>
            <a:ext cx="822960" cy="275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3851910" y="2793365"/>
            <a:ext cx="69659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3875405" y="3896995"/>
            <a:ext cx="72009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154" name="Google Shape;154;p17"/>
          <p:cNvCxnSpPr/>
          <p:nvPr/>
        </p:nvCxnSpPr>
        <p:spPr>
          <a:xfrm>
            <a:off x="5147945" y="2139315"/>
            <a:ext cx="0" cy="23044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7"/>
          <p:cNvCxnSpPr/>
          <p:nvPr/>
        </p:nvCxnSpPr>
        <p:spPr>
          <a:xfrm flipH="1">
            <a:off x="4293235" y="4443730"/>
            <a:ext cx="854710" cy="215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17"/>
          <p:cNvCxnSpPr/>
          <p:nvPr/>
        </p:nvCxnSpPr>
        <p:spPr>
          <a:xfrm flipH="1">
            <a:off x="4343400" y="3435350"/>
            <a:ext cx="444500" cy="31115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17"/>
          <p:cNvCxnSpPr/>
          <p:nvPr/>
        </p:nvCxnSpPr>
        <p:spPr>
          <a:xfrm>
            <a:off x="4787900" y="2283460"/>
            <a:ext cx="0" cy="115189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17"/>
          <p:cNvCxnSpPr/>
          <p:nvPr/>
        </p:nvCxnSpPr>
        <p:spPr>
          <a:xfrm rot="10800000">
            <a:off x="4211955" y="2283460"/>
            <a:ext cx="57594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9" name="Google Shape;159;p17"/>
          <p:cNvCxnSpPr/>
          <p:nvPr/>
        </p:nvCxnSpPr>
        <p:spPr>
          <a:xfrm flipH="1">
            <a:off x="3707765" y="2308860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0" name="Google Shape;160;p17"/>
          <p:cNvCxnSpPr>
            <a:stCxn id="124" idx="1"/>
          </p:cNvCxnSpPr>
          <p:nvPr/>
        </p:nvCxnSpPr>
        <p:spPr>
          <a:xfrm flipH="1">
            <a:off x="4211990" y="2207260"/>
            <a:ext cx="12960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1" name="Google Shape;161;p17"/>
          <p:cNvCxnSpPr/>
          <p:nvPr/>
        </p:nvCxnSpPr>
        <p:spPr>
          <a:xfrm flipH="1">
            <a:off x="6083935" y="232092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2" name="Google Shape;162;p17"/>
          <p:cNvCxnSpPr/>
          <p:nvPr/>
        </p:nvCxnSpPr>
        <p:spPr>
          <a:xfrm flipH="1">
            <a:off x="6095365" y="274256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3" name="Google Shape;163;p17"/>
          <p:cNvCxnSpPr/>
          <p:nvPr/>
        </p:nvCxnSpPr>
        <p:spPr>
          <a:xfrm flipH="1">
            <a:off x="6106795" y="389699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4" name="Google Shape;164;p17"/>
          <p:cNvCxnSpPr/>
          <p:nvPr/>
        </p:nvCxnSpPr>
        <p:spPr>
          <a:xfrm flipH="1">
            <a:off x="6095365" y="429958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" name="Google Shape;165;p17"/>
          <p:cNvCxnSpPr/>
          <p:nvPr/>
        </p:nvCxnSpPr>
        <p:spPr>
          <a:xfrm flipH="1">
            <a:off x="6106795" y="3466465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6" name="Google Shape;166;p17"/>
          <p:cNvCxnSpPr/>
          <p:nvPr/>
        </p:nvCxnSpPr>
        <p:spPr>
          <a:xfrm flipH="1">
            <a:off x="6118225" y="3100070"/>
            <a:ext cx="11430" cy="19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7" name="Google Shape;167;p17"/>
          <p:cNvCxnSpPr>
            <a:endCxn id="116" idx="0"/>
          </p:cNvCxnSpPr>
          <p:nvPr/>
        </p:nvCxnSpPr>
        <p:spPr>
          <a:xfrm flipH="1">
            <a:off x="773748" y="3379480"/>
            <a:ext cx="5100" cy="20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8" name="Google Shape;168;p17"/>
          <p:cNvCxnSpPr/>
          <p:nvPr/>
        </p:nvCxnSpPr>
        <p:spPr>
          <a:xfrm>
            <a:off x="2771775" y="3507740"/>
            <a:ext cx="8255" cy="2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" name="Google Shape;169;p17"/>
          <p:cNvSpPr txBox="1"/>
          <p:nvPr/>
        </p:nvSpPr>
        <p:spPr>
          <a:xfrm>
            <a:off x="4235450" y="3159760"/>
            <a:ext cx="98488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2339975" y="2522855"/>
            <a:ext cx="864235" cy="2705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1843405" y="2869565"/>
            <a:ext cx="93662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Train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2780030" y="2883535"/>
            <a:ext cx="98361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Ticket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827405" y="2742565"/>
            <a:ext cx="938530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Passenger</a:t>
            </a:r>
            <a:endParaRPr/>
          </a:p>
        </p:txBody>
      </p:sp>
      <p:cxnSp>
        <p:nvCxnSpPr>
          <p:cNvPr id="175" name="Google Shape;175;p17"/>
          <p:cNvCxnSpPr>
            <a:endCxn id="171" idx="3"/>
          </p:cNvCxnSpPr>
          <p:nvPr/>
        </p:nvCxnSpPr>
        <p:spPr>
          <a:xfrm flipH="1">
            <a:off x="3204210" y="2644010"/>
            <a:ext cx="143400" cy="1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115701" y="555625"/>
            <a:ext cx="41166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br>
              <a:rPr lang="en-IN" sz="3600"/>
            </a:br>
            <a:endParaRPr sz="3600"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864880" y="1424790"/>
            <a:ext cx="5502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Spring boot MVC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CSS3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I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t/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115" y="411480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475" y="951050"/>
            <a:ext cx="1427700" cy="1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7775" y="3287700"/>
            <a:ext cx="1427700" cy="14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6">
            <a:alphaModFix/>
          </a:blip>
          <a:srcRect b="-4004" l="0" r="-10180" t="0"/>
          <a:stretch/>
        </p:blipFill>
        <p:spPr>
          <a:xfrm>
            <a:off x="4819900" y="3294550"/>
            <a:ext cx="1446600" cy="13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2075" y="2058450"/>
            <a:ext cx="1293600" cy="12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850" y="1880250"/>
            <a:ext cx="13704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9538" y="2122794"/>
            <a:ext cx="1723240" cy="11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3410399" y="182925"/>
            <a:ext cx="2323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br>
              <a:rPr lang="en-IN" sz="3600"/>
            </a:br>
            <a:endParaRPr sz="3600"/>
          </a:p>
        </p:txBody>
      </p:sp>
      <p:pic>
        <p:nvPicPr>
          <p:cNvPr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75" y="1334350"/>
            <a:ext cx="4391273" cy="183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813" y="3276212"/>
            <a:ext cx="3824650" cy="14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5025" y="1166175"/>
            <a:ext cx="2728250" cy="233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/>
          <p:nvPr/>
        </p:nvSpPr>
        <p:spPr>
          <a:xfrm>
            <a:off x="499900" y="751100"/>
            <a:ext cx="639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 Admin Login &amp; Registration </a:t>
            </a:r>
            <a:endParaRPr b="1"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type="title"/>
          </p:nvPr>
        </p:nvSpPr>
        <p:spPr>
          <a:xfrm>
            <a:off x="442875" y="287650"/>
            <a:ext cx="49062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Admin- Edit Passenger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260" y="287655"/>
            <a:ext cx="1131570" cy="94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75" y="1370338"/>
            <a:ext cx="3714215" cy="15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9300" y="1228075"/>
            <a:ext cx="4600517" cy="1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8398450" y="3777075"/>
            <a:ext cx="63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838" y="3026100"/>
            <a:ext cx="4906332" cy="1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2E5EC"/>
      </a:lt2>
      <a:accent1>
        <a:srgbClr val="6486DB"/>
      </a:accent1>
      <a:accent2>
        <a:srgbClr val="A9BCEB"/>
      </a:accent2>
      <a:accent3>
        <a:srgbClr val="274181"/>
      </a:accent3>
      <a:accent4>
        <a:srgbClr val="93D9EE"/>
      </a:accent4>
      <a:accent5>
        <a:srgbClr val="4FB5D5"/>
      </a:accent5>
      <a:accent6>
        <a:srgbClr val="266E85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